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8" r:id="rId5"/>
    <p:sldId id="259" r:id="rId6"/>
    <p:sldId id="260" r:id="rId7"/>
    <p:sldId id="298" r:id="rId8"/>
    <p:sldId id="270" r:id="rId9"/>
    <p:sldId id="295" r:id="rId10"/>
    <p:sldId id="304" r:id="rId11"/>
    <p:sldId id="299" r:id="rId12"/>
    <p:sldId id="300" r:id="rId13"/>
    <p:sldId id="301" r:id="rId14"/>
    <p:sldId id="302" r:id="rId15"/>
    <p:sldId id="303" r:id="rId16"/>
    <p:sldId id="271" r:id="rId17"/>
    <p:sldId id="305" r:id="rId18"/>
    <p:sldId id="27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50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1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9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0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7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80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13/04/2017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D:\NH&#7840;C%20THI&#7870;U%20NHI\ChuBoDoi-HoangHa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29" y="-457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18704"/>
              </a:avLst>
            </a:prstTxWarp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TRƯỜNG MẦM NON 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Cự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Khối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0729" y="2286000"/>
            <a:ext cx="710963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DỤC ÂM NHẠC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VIÊN: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Thoa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LỚP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MGN B1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338" y="3200400"/>
            <a:ext cx="85134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VTTN: ĐI TRÊN VỈA HÈ BÊN PHẢI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NH: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ĐƯỜNG EM ĐI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2209800" y="185737"/>
            <a:ext cx="6934200" cy="278606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3: </a:t>
            </a:r>
          </a:p>
          <a:p>
            <a:pPr algn="ctr">
              <a:defRPr/>
            </a:pPr>
            <a:r>
              <a:rPr lang="en-US" sz="4800" dirty="0" err="1"/>
              <a:t>nghe</a:t>
            </a:r>
            <a:r>
              <a:rPr lang="en-US" sz="4800" dirty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:</a:t>
            </a:r>
          </a:p>
          <a:p>
            <a:pPr algn="ctr">
              <a:defRPr/>
            </a:pPr>
            <a:r>
              <a:rPr lang="en-US" sz="4800" dirty="0" smtClean="0"/>
              <a:t> “ ĐƯỜNG EM ĐI”</a:t>
            </a:r>
            <a:endParaRPr lang="en-US" sz="4800" dirty="0"/>
          </a:p>
        </p:txBody>
      </p:sp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8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kltn_1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44" y="0"/>
            <a:ext cx="68580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6629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TINH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kltn_100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ngoan, khỏe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3702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5852" y="2967334"/>
            <a:ext cx="765609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ĐI TRÊN VỈA HÈ BÊN PHẢI”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65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VÌ SAO CHIM HAY HÓT”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kltn_1007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857356" y="0"/>
            <a:ext cx="5357850" cy="22859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BoDoi-Hoang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106</Words>
  <Application>Microsoft Office PowerPoint</Application>
  <PresentationFormat>On-screen Show (4:3)</PresentationFormat>
  <Paragraphs>24</Paragraphs>
  <Slides>16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1_Office Theme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DuyTruong</dc:creator>
  <cp:lastModifiedBy>Ngan</cp:lastModifiedBy>
  <cp:revision>33</cp:revision>
  <dcterms:created xsi:type="dcterms:W3CDTF">2012-10-19T08:38:25Z</dcterms:created>
  <dcterms:modified xsi:type="dcterms:W3CDTF">2017-04-13T01:13:12Z</dcterms:modified>
</cp:coreProperties>
</file>